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D896"/>
    <a:srgbClr val="F7E67D"/>
    <a:srgbClr val="F4DC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56" y="1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0.pn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54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92.png"/><Relationship Id="rId18" Type="http://schemas.openxmlformats.org/officeDocument/2006/relationships/image" Target="../media/image3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" Type="http://schemas.openxmlformats.org/officeDocument/2006/relationships/image" Target="../media/image20.png"/><Relationship Id="rId16" Type="http://schemas.openxmlformats.org/officeDocument/2006/relationships/image" Target="../media/image3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.png"/><Relationship Id="rId15" Type="http://schemas.openxmlformats.org/officeDocument/2006/relationships/image" Target="../media/image94.png"/><Relationship Id="rId10" Type="http://schemas.openxmlformats.org/officeDocument/2006/relationships/image" Target="../media/image91.png"/><Relationship Id="rId19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image" Target="../media/image25.png"/><Relationship Id="rId14" Type="http://schemas.openxmlformats.org/officeDocument/2006/relationships/image" Target="../media/image9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96.png"/><Relationship Id="rId18" Type="http://schemas.openxmlformats.org/officeDocument/2006/relationships/image" Target="../media/image95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.png"/><Relationship Id="rId15" Type="http://schemas.openxmlformats.org/officeDocument/2006/relationships/image" Target="../media/image32.png"/><Relationship Id="rId10" Type="http://schemas.openxmlformats.org/officeDocument/2006/relationships/image" Target="../media/image91.png"/><Relationship Id="rId19" Type="http://schemas.openxmlformats.org/officeDocument/2006/relationships/image" Target="../media/image97.png"/><Relationship Id="rId4" Type="http://schemas.openxmlformats.org/officeDocument/2006/relationships/image" Target="../media/image1.png"/><Relationship Id="rId9" Type="http://schemas.openxmlformats.org/officeDocument/2006/relationships/image" Target="../media/image25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00.png"/><Relationship Id="rId18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4.png"/><Relationship Id="rId2" Type="http://schemas.openxmlformats.org/officeDocument/2006/relationships/image" Target="../media/image20.png"/><Relationship Id="rId16" Type="http://schemas.openxmlformats.org/officeDocument/2006/relationships/image" Target="../media/image32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.png"/><Relationship Id="rId15" Type="http://schemas.openxmlformats.org/officeDocument/2006/relationships/image" Target="../media/image31.png"/><Relationship Id="rId10" Type="http://schemas.openxmlformats.org/officeDocument/2006/relationships/image" Target="../media/image99.png"/><Relationship Id="rId19" Type="http://schemas.openxmlformats.org/officeDocument/2006/relationships/image" Target="../media/image95.png"/><Relationship Id="rId4" Type="http://schemas.openxmlformats.org/officeDocument/2006/relationships/image" Target="../media/image1.png"/><Relationship Id="rId9" Type="http://schemas.openxmlformats.org/officeDocument/2006/relationships/image" Target="../media/image25.png"/><Relationship Id="rId14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2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3.png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21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20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21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20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44.png"/><Relationship Id="rId5" Type="http://schemas.openxmlformats.org/officeDocument/2006/relationships/image" Target="../media/image2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1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51.png"/><Relationship Id="rId3" Type="http://schemas.openxmlformats.org/officeDocument/2006/relationships/image" Target="../media/image21.png"/><Relationship Id="rId7" Type="http://schemas.openxmlformats.org/officeDocument/2006/relationships/image" Target="../media/image40.png"/><Relationship Id="rId12" Type="http://schemas.openxmlformats.org/officeDocument/2006/relationships/image" Target="../media/image50.png"/><Relationship Id="rId2" Type="http://schemas.openxmlformats.org/officeDocument/2006/relationships/image" Target="../media/image20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44.png"/><Relationship Id="rId5" Type="http://schemas.openxmlformats.org/officeDocument/2006/relationships/image" Target="../media/image2.png"/><Relationship Id="rId15" Type="http://schemas.openxmlformats.org/officeDocument/2006/relationships/image" Target="../media/image53.png"/><Relationship Id="rId10" Type="http://schemas.openxmlformats.org/officeDocument/2006/relationships/image" Target="../media/image43.png"/><Relationship Id="rId4" Type="http://schemas.openxmlformats.org/officeDocument/2006/relationships/image" Target="../media/image1.png"/><Relationship Id="rId9" Type="http://schemas.openxmlformats.org/officeDocument/2006/relationships/image" Target="../media/image42.png"/><Relationship Id="rId1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1.png"/><Relationship Id="rId16" Type="http://schemas.openxmlformats.org/officeDocument/2006/relationships/image" Target="../media/image6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4.png"/><Relationship Id="rId9" Type="http://schemas.openxmlformats.org/officeDocument/2006/relationships/image" Target="../media/image6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DD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24800" y="-4152900"/>
            <a:ext cx="34532055" cy="18974002"/>
            <a:chOff x="-7924800" y="-4152900"/>
            <a:chExt cx="34532055" cy="189740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24800" y="-4152900"/>
              <a:ext cx="34532055" cy="18974002"/>
            </a:xfrm>
            <a:prstGeom prst="rect">
              <a:avLst/>
            </a:prstGeom>
            <a:solidFill>
              <a:srgbClr val="EDD896"/>
            </a:solidFill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701" y="398713"/>
              <a:ext cx="17266028" cy="94870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827" y="180952"/>
            <a:ext cx="16279450" cy="926831"/>
            <a:chOff x="914827" y="180952"/>
            <a:chExt cx="16279450" cy="9268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827" y="180952"/>
              <a:ext cx="16279450" cy="9268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82118" y="6066636"/>
            <a:ext cx="9856904" cy="2157446"/>
            <a:chOff x="4182118" y="6066636"/>
            <a:chExt cx="9856904" cy="21574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05514" y="5128733"/>
              <a:ext cx="19713808" cy="431489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2118" y="6066636"/>
              <a:ext cx="9856904" cy="215744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84256" y="6386218"/>
            <a:ext cx="6911082" cy="20584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18830" y="2786852"/>
            <a:ext cx="12106422" cy="2771678"/>
            <a:chOff x="3318830" y="2786852"/>
            <a:chExt cx="12106422" cy="27716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70226" y="1486150"/>
              <a:ext cx="24212844" cy="554335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18830" y="2786852"/>
              <a:ext cx="12106422" cy="27716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45059" y="2723645"/>
            <a:ext cx="2244281" cy="699735"/>
            <a:chOff x="2845059" y="2723645"/>
            <a:chExt cx="2244281" cy="6997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220000">
              <a:off x="2845059" y="2723645"/>
              <a:ext cx="2244281" cy="69973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75770" y="3375361"/>
            <a:ext cx="8982432" cy="18894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308767" y="2118775"/>
            <a:ext cx="871813" cy="958183"/>
            <a:chOff x="14308767" y="2118775"/>
            <a:chExt cx="871813" cy="9581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08767" y="2118775"/>
              <a:ext cx="871813" cy="9581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6701" y="6697738"/>
            <a:ext cx="3482874" cy="3196214"/>
            <a:chOff x="516701" y="6697738"/>
            <a:chExt cx="3482874" cy="31962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16701" y="8118071"/>
              <a:ext cx="3482874" cy="1775880"/>
              <a:chOff x="516701" y="8118071"/>
              <a:chExt cx="3482874" cy="177588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1175624" y="7254084"/>
                <a:ext cx="6965749" cy="3551761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16701" y="8118071"/>
                <a:ext cx="3482874" cy="177588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435666" y="7430978"/>
              <a:ext cx="989636" cy="687092"/>
              <a:chOff x="2435666" y="7430978"/>
              <a:chExt cx="989636" cy="68709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959850" y="7096700"/>
                <a:ext cx="1979272" cy="1374185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435666" y="7430978"/>
                <a:ext cx="989636" cy="68709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96297" y="6697738"/>
              <a:ext cx="2160673" cy="3107898"/>
              <a:chOff x="796297" y="6697738"/>
              <a:chExt cx="2160673" cy="310789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224286" y="5172933"/>
                <a:ext cx="4321346" cy="6215795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96297" y="6697738"/>
                <a:ext cx="2160673" cy="310789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2924247" y="6125052"/>
            <a:ext cx="1415760" cy="545329"/>
            <a:chOff x="12924247" y="6125052"/>
            <a:chExt cx="1415760" cy="5453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980000">
              <a:off x="12924247" y="6125052"/>
              <a:ext cx="1415760" cy="5453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528531" y="4579267"/>
            <a:ext cx="7103592" cy="447429"/>
            <a:chOff x="6528531" y="4579267"/>
            <a:chExt cx="7103592" cy="4474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28531" y="4579267"/>
              <a:ext cx="7103592" cy="447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6701" y="152381"/>
            <a:ext cx="17266667" cy="9712999"/>
            <a:chOff x="516701" y="152381"/>
            <a:chExt cx="17266667" cy="97129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16701" y="370142"/>
              <a:ext cx="17266028" cy="9487001"/>
              <a:chOff x="516701" y="370142"/>
              <a:chExt cx="17266028" cy="94870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883185" y="-4197685"/>
                <a:ext cx="34532055" cy="18974002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16701" y="370142"/>
                <a:ext cx="17266028" cy="94870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14827" y="152381"/>
              <a:ext cx="16279450" cy="926831"/>
              <a:chOff x="914827" y="152381"/>
              <a:chExt cx="16279450" cy="92683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4827" y="152381"/>
                <a:ext cx="16279450" cy="92683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225897" y="3373943"/>
            <a:ext cx="6330688" cy="5663339"/>
            <a:chOff x="1597176" y="4035091"/>
            <a:chExt cx="4370052" cy="13915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97024" y="3430160"/>
              <a:ext cx="8740104" cy="278302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7176" y="4035091"/>
              <a:ext cx="4370052" cy="139151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48012" y="7608683"/>
            <a:ext cx="4271214" cy="176308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42492" y="1210228"/>
            <a:ext cx="4370052" cy="139151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-3380615" y="427302"/>
            <a:ext cx="24982840" cy="2817854"/>
            <a:chOff x="-3159307" y="1016260"/>
            <a:chExt cx="24982840" cy="281785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7923186" y="-10066233"/>
              <a:ext cx="2817854" cy="24982840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8656305" y="-3851193"/>
              <a:ext cx="1239110" cy="1249142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25986" y="1221875"/>
            <a:ext cx="8402271" cy="110539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525247" y="804577"/>
            <a:ext cx="2175379" cy="1973793"/>
            <a:chOff x="6611555" y="1181314"/>
            <a:chExt cx="2175379" cy="197379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11555" y="1181314"/>
              <a:ext cx="2175379" cy="1973793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61A69D6-FB97-0B24-6D7F-740BA7D2494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20848" r="1272" b="35171"/>
          <a:stretch/>
        </p:blipFill>
        <p:spPr>
          <a:xfrm>
            <a:off x="10547337" y="3643298"/>
            <a:ext cx="5780994" cy="3905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Object 35">
            <a:extLst>
              <a:ext uri="{FF2B5EF4-FFF2-40B4-BE49-F238E27FC236}">
                <a16:creationId xmlns:a16="http://schemas.microsoft.com/office/drawing/2014/main" id="{6ADC4DA4-4D62-87C2-98A9-3B7B2178245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71914" y="3486566"/>
            <a:ext cx="6604647" cy="555071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12767" y="7608683"/>
            <a:ext cx="3631715" cy="77803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102024" y="3188656"/>
            <a:ext cx="1677638" cy="542315"/>
            <a:chOff x="8403459" y="3420421"/>
            <a:chExt cx="1677638" cy="54231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03459" y="3420421"/>
              <a:ext cx="1677638" cy="542315"/>
            </a:xfrm>
            <a:prstGeom prst="rect">
              <a:avLst/>
            </a:prstGeom>
          </p:spPr>
        </p:pic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8D0055B5-C353-0662-D785-79D183D0247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2" t="-10" r="56095" b="52468"/>
          <a:stretch/>
        </p:blipFill>
        <p:spPr>
          <a:xfrm>
            <a:off x="2913900" y="4393313"/>
            <a:ext cx="4452889" cy="29225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1012" name="그룹 1012"/>
          <p:cNvGrpSpPr/>
          <p:nvPr/>
        </p:nvGrpSpPr>
        <p:grpSpPr>
          <a:xfrm>
            <a:off x="12101383" y="3106557"/>
            <a:ext cx="1845726" cy="575471"/>
            <a:chOff x="2859339" y="3358023"/>
            <a:chExt cx="1845726" cy="57547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40000">
              <a:off x="2859339" y="3358023"/>
              <a:ext cx="1845726" cy="57547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64933" y="3561283"/>
            <a:ext cx="2543544" cy="8542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09326" y="3533053"/>
            <a:ext cx="5218871" cy="5878105"/>
            <a:chOff x="6509326" y="3533053"/>
            <a:chExt cx="5218871" cy="58781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0690" y="754307"/>
              <a:ext cx="10437743" cy="1175620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9326" y="3533053"/>
              <a:ext cx="5218871" cy="58781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6701" y="370142"/>
            <a:ext cx="17266028" cy="9487001"/>
            <a:chOff x="516701" y="370142"/>
            <a:chExt cx="17266028" cy="94870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883185" y="-4197685"/>
              <a:ext cx="34532055" cy="1897400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701" y="370142"/>
              <a:ext cx="17266028" cy="9487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827" y="3533053"/>
            <a:ext cx="16545147" cy="6033818"/>
            <a:chOff x="914827" y="3533053"/>
            <a:chExt cx="16545147" cy="60338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827" y="3533053"/>
              <a:ext cx="16545147" cy="6033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07616" y="6454638"/>
            <a:ext cx="5474527" cy="92327"/>
            <a:chOff x="6407616" y="6454638"/>
            <a:chExt cx="5474527" cy="923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407616" y="6454638"/>
              <a:ext cx="5474527" cy="923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1206" y="-3791690"/>
            <a:ext cx="1674031" cy="12138053"/>
            <a:chOff x="8571206" y="-3791690"/>
            <a:chExt cx="1674031" cy="121380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8571206" y="-3791690"/>
              <a:ext cx="1674031" cy="121380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827" y="152381"/>
            <a:ext cx="16279450" cy="926831"/>
            <a:chOff x="914827" y="152381"/>
            <a:chExt cx="16279450" cy="9268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827" y="152381"/>
              <a:ext cx="16279450" cy="9268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29812" y="1817145"/>
            <a:ext cx="7200686" cy="10802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85295" y="1287645"/>
            <a:ext cx="493239" cy="982591"/>
            <a:chOff x="3185295" y="1287645"/>
            <a:chExt cx="493239" cy="9825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00000">
              <a:off x="3185295" y="1287645"/>
              <a:ext cx="493239" cy="9825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41003" y="2511849"/>
            <a:ext cx="2560274" cy="256146"/>
            <a:chOff x="7641003" y="2511849"/>
            <a:chExt cx="2560274" cy="2561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41003" y="2511849"/>
              <a:ext cx="2560274" cy="2561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67374" y="3998396"/>
            <a:ext cx="6616702" cy="5103131"/>
            <a:chOff x="1767374" y="3998396"/>
            <a:chExt cx="6616702" cy="51031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7374" y="3998396"/>
              <a:ext cx="6616702" cy="51031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90801" y="3763538"/>
            <a:ext cx="5855018" cy="5009567"/>
            <a:chOff x="10490801" y="3763538"/>
            <a:chExt cx="5855018" cy="500956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56481" y="6080773"/>
              <a:ext cx="5366971" cy="154542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52862" y="8058230"/>
              <a:ext cx="3585838" cy="923714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1280054" y="4361279"/>
              <a:ext cx="4656631" cy="1380966"/>
              <a:chOff x="11280054" y="4361279"/>
              <a:chExt cx="4656631" cy="1380966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041876" y="3760934"/>
                <a:ext cx="9313262" cy="2761932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280054" y="4361279"/>
                <a:ext cx="4656631" cy="138096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722658" y="4194427"/>
              <a:ext cx="1786076" cy="687969"/>
              <a:chOff x="10722658" y="4194427"/>
              <a:chExt cx="1786076" cy="68796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980000">
                <a:off x="10722658" y="4194427"/>
                <a:ext cx="1786076" cy="68796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490801" y="6150390"/>
              <a:ext cx="468570" cy="468570"/>
              <a:chOff x="10490801" y="6150390"/>
              <a:chExt cx="468570" cy="46857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490801" y="6150390"/>
                <a:ext cx="468570" cy="46857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547944" y="8158154"/>
              <a:ext cx="468570" cy="468570"/>
              <a:chOff x="10547944" y="8158154"/>
              <a:chExt cx="468570" cy="46857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547944" y="8158154"/>
                <a:ext cx="468570" cy="468570"/>
              </a:xfrm>
              <a:prstGeom prst="rect">
                <a:avLst/>
              </a:prstGeom>
            </p:spPr>
          </p:pic>
        </p:grpSp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21365" y="4420143"/>
            <a:ext cx="3967798" cy="12955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09326" y="3533053"/>
            <a:ext cx="5218871" cy="5878105"/>
            <a:chOff x="6509326" y="3533053"/>
            <a:chExt cx="5218871" cy="58781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0690" y="754307"/>
              <a:ext cx="10437743" cy="1175620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9326" y="3533053"/>
              <a:ext cx="5218871" cy="58781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6701" y="370142"/>
            <a:ext cx="17266028" cy="9487001"/>
            <a:chOff x="516701" y="370142"/>
            <a:chExt cx="17266028" cy="94870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883185" y="-4197685"/>
              <a:ext cx="34532055" cy="1897400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701" y="370142"/>
              <a:ext cx="17266028" cy="9487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827" y="3533053"/>
            <a:ext cx="16545147" cy="6033818"/>
            <a:chOff x="914827" y="3533053"/>
            <a:chExt cx="16545147" cy="60338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827" y="3533053"/>
              <a:ext cx="16545147" cy="6033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07616" y="6454638"/>
            <a:ext cx="5474527" cy="92327"/>
            <a:chOff x="6407616" y="6454638"/>
            <a:chExt cx="5474527" cy="923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407616" y="6454638"/>
              <a:ext cx="5474527" cy="923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1206" y="-3791690"/>
            <a:ext cx="1674031" cy="12138053"/>
            <a:chOff x="8571206" y="-3791690"/>
            <a:chExt cx="1674031" cy="121380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8571206" y="-3791690"/>
              <a:ext cx="1674031" cy="121380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827" y="152381"/>
            <a:ext cx="16279450" cy="926831"/>
            <a:chOff x="914827" y="152381"/>
            <a:chExt cx="16279450" cy="9268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827" y="152381"/>
              <a:ext cx="16279450" cy="9268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29812" y="1817145"/>
            <a:ext cx="7200686" cy="10802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85295" y="1287645"/>
            <a:ext cx="493239" cy="982591"/>
            <a:chOff x="3185295" y="1287645"/>
            <a:chExt cx="493239" cy="9825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00000">
              <a:off x="3185295" y="1287645"/>
              <a:ext cx="493239" cy="9825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06796" y="2511849"/>
            <a:ext cx="2560274" cy="256146"/>
            <a:chOff x="7606796" y="2511849"/>
            <a:chExt cx="2560274" cy="2561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06796" y="2511849"/>
              <a:ext cx="2560274" cy="2561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90801" y="3763538"/>
            <a:ext cx="5855018" cy="3748304"/>
            <a:chOff x="10490801" y="3763538"/>
            <a:chExt cx="5855018" cy="374830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56481" y="6080776"/>
              <a:ext cx="4372742" cy="150733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280054" y="4361279"/>
              <a:ext cx="4656631" cy="1380966"/>
              <a:chOff x="11280054" y="4361279"/>
              <a:chExt cx="4656631" cy="138096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41876" y="3760934"/>
                <a:ext cx="9313262" cy="2761932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280054" y="4361279"/>
                <a:ext cx="4656631" cy="138096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722658" y="4194427"/>
              <a:ext cx="1786076" cy="687969"/>
              <a:chOff x="10722658" y="4194427"/>
              <a:chExt cx="1786076" cy="68796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980000">
                <a:off x="10722658" y="4194427"/>
                <a:ext cx="1786076" cy="68796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490801" y="6150390"/>
              <a:ext cx="468570" cy="468570"/>
              <a:chOff x="10490801" y="6150390"/>
              <a:chExt cx="468570" cy="46857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490801" y="6150390"/>
                <a:ext cx="468570" cy="468570"/>
              </a:xfrm>
              <a:prstGeom prst="rect">
                <a:avLst/>
              </a:prstGeom>
            </p:spPr>
          </p:pic>
        </p:grpSp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21365" y="4420143"/>
            <a:ext cx="3967798" cy="129552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58019" y="4180386"/>
            <a:ext cx="7828913" cy="4800103"/>
            <a:chOff x="1058019" y="4180386"/>
            <a:chExt cx="7828913" cy="480010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58019" y="4180386"/>
              <a:ext cx="7828913" cy="480010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548714" y="8627906"/>
            <a:ext cx="3159030" cy="8311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09326" y="3533053"/>
            <a:ext cx="5218871" cy="5878105"/>
            <a:chOff x="6509326" y="3533053"/>
            <a:chExt cx="5218871" cy="58781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0690" y="754307"/>
              <a:ext cx="10437743" cy="1175620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9326" y="3533053"/>
              <a:ext cx="5218871" cy="58781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6701" y="370142"/>
            <a:ext cx="17266028" cy="9487001"/>
            <a:chOff x="516701" y="370142"/>
            <a:chExt cx="17266028" cy="94870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883185" y="-4197685"/>
              <a:ext cx="34532055" cy="1897400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701" y="370142"/>
              <a:ext cx="17266028" cy="9487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827" y="3533053"/>
            <a:ext cx="16545147" cy="6033818"/>
            <a:chOff x="914827" y="3533053"/>
            <a:chExt cx="16545147" cy="60338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827" y="3533053"/>
              <a:ext cx="16545147" cy="6033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07616" y="6454638"/>
            <a:ext cx="5474527" cy="92327"/>
            <a:chOff x="6407616" y="6454638"/>
            <a:chExt cx="5474527" cy="923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407616" y="6454638"/>
              <a:ext cx="5474527" cy="923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1206" y="-3791690"/>
            <a:ext cx="1674031" cy="12138053"/>
            <a:chOff x="8571206" y="-3791690"/>
            <a:chExt cx="1674031" cy="121380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8571206" y="-3791690"/>
              <a:ext cx="1674031" cy="121380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827" y="152381"/>
            <a:ext cx="16279450" cy="926831"/>
            <a:chOff x="914827" y="152381"/>
            <a:chExt cx="16279450" cy="9268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827" y="152381"/>
              <a:ext cx="16279450" cy="9268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29812" y="1818644"/>
            <a:ext cx="7200458" cy="10788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85295" y="1287645"/>
            <a:ext cx="493239" cy="982591"/>
            <a:chOff x="3185295" y="1287645"/>
            <a:chExt cx="493239" cy="9825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00000">
              <a:off x="3185295" y="1287645"/>
              <a:ext cx="493239" cy="9825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774415" y="2572801"/>
            <a:ext cx="2560274" cy="256146"/>
            <a:chOff x="7774415" y="2572801"/>
            <a:chExt cx="2560274" cy="2561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74415" y="2572801"/>
              <a:ext cx="2560274" cy="2561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90801" y="3763538"/>
            <a:ext cx="5855018" cy="5725761"/>
            <a:chOff x="10490801" y="3763538"/>
            <a:chExt cx="5855018" cy="57257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56481" y="6080776"/>
              <a:ext cx="5177504" cy="154542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52862" y="8058233"/>
              <a:ext cx="3640133" cy="154542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280054" y="4361279"/>
              <a:ext cx="4656631" cy="1380966"/>
              <a:chOff x="11280054" y="4361279"/>
              <a:chExt cx="4656631" cy="138096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41876" y="3760934"/>
                <a:ext cx="9313262" cy="2761932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280054" y="4361279"/>
                <a:ext cx="4656631" cy="138096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722658" y="4194427"/>
              <a:ext cx="1786076" cy="687969"/>
              <a:chOff x="10722658" y="4194427"/>
              <a:chExt cx="1786076" cy="68796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980000">
                <a:off x="10722658" y="4194427"/>
                <a:ext cx="1786076" cy="68796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490801" y="6150390"/>
              <a:ext cx="468570" cy="468570"/>
              <a:chOff x="10490801" y="6150390"/>
              <a:chExt cx="468570" cy="46857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490801" y="6150390"/>
                <a:ext cx="468570" cy="46857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547944" y="8158154"/>
              <a:ext cx="468570" cy="468570"/>
              <a:chOff x="10547944" y="8158154"/>
              <a:chExt cx="468570" cy="46857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547944" y="8158154"/>
                <a:ext cx="468570" cy="468570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21365" y="4420143"/>
            <a:ext cx="3967798" cy="129552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09810" y="3778776"/>
            <a:ext cx="7115111" cy="5647619"/>
            <a:chOff x="1309810" y="3778776"/>
            <a:chExt cx="7115111" cy="564761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9810" y="3778776"/>
              <a:ext cx="7115111" cy="56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CCB4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6701" y="370142"/>
            <a:ext cx="17266028" cy="9487001"/>
            <a:chOff x="516701" y="370142"/>
            <a:chExt cx="17266028" cy="94870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83185" y="-4197685"/>
              <a:ext cx="34532055" cy="1897400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701" y="370142"/>
              <a:ext cx="17266028" cy="94870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827" y="152381"/>
            <a:ext cx="16279450" cy="926831"/>
            <a:chOff x="914827" y="152381"/>
            <a:chExt cx="16279450" cy="9268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827" y="152381"/>
              <a:ext cx="16279450" cy="9268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73900" y="1772218"/>
            <a:ext cx="6434465" cy="7980163"/>
            <a:chOff x="2273900" y="1772218"/>
            <a:chExt cx="6434465" cy="798016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3900" y="1772218"/>
              <a:ext cx="6434465" cy="79801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77870" y="6687253"/>
            <a:ext cx="5689562" cy="2801069"/>
            <a:chOff x="2777870" y="6687253"/>
            <a:chExt cx="5689562" cy="28010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739" y="5393369"/>
              <a:ext cx="11379124" cy="560213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7870" y="6687253"/>
              <a:ext cx="5689562" cy="28010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12703" y="8087788"/>
            <a:ext cx="4219895" cy="971636"/>
            <a:chOff x="3512703" y="8087788"/>
            <a:chExt cx="4219895" cy="97163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052516" y="8087788"/>
              <a:ext cx="2755197" cy="473952"/>
              <a:chOff x="4052516" y="8087788"/>
              <a:chExt cx="2755197" cy="47395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052516" y="8087788"/>
                <a:ext cx="2755197" cy="47395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512703" y="8585472"/>
              <a:ext cx="4219895" cy="473952"/>
              <a:chOff x="3512703" y="8585472"/>
              <a:chExt cx="4219895" cy="47395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512703" y="8585472"/>
                <a:ext cx="4219895" cy="473952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93687" y="7301316"/>
            <a:ext cx="3574574" cy="182839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36066" y="1772218"/>
            <a:ext cx="6451720" cy="7980163"/>
            <a:chOff x="9436066" y="1772218"/>
            <a:chExt cx="6451720" cy="798016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59542" y="-2019688"/>
              <a:ext cx="12903440" cy="15960326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36066" y="1772218"/>
              <a:ext cx="6451720" cy="79801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39834" y="6687253"/>
            <a:ext cx="5646481" cy="2933919"/>
            <a:chOff x="9939834" y="6687253"/>
            <a:chExt cx="5646481" cy="293391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28303" y="5332002"/>
              <a:ext cx="11292962" cy="586783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39834" y="6687253"/>
              <a:ext cx="5646481" cy="29339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65649" y="8317111"/>
            <a:ext cx="3994852" cy="742313"/>
            <a:chOff x="10765649" y="8317111"/>
            <a:chExt cx="3994852" cy="74231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65649" y="8317111"/>
              <a:ext cx="3994852" cy="7423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405418" y="1873758"/>
            <a:ext cx="6171429" cy="3888541"/>
            <a:chOff x="2405418" y="1873758"/>
            <a:chExt cx="6171429" cy="388854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05418" y="1873758"/>
              <a:ext cx="6171429" cy="388854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82334" y="6972535"/>
            <a:ext cx="4540992" cy="249983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576211" y="2021347"/>
            <a:ext cx="6171429" cy="3771429"/>
            <a:chOff x="9576211" y="2021347"/>
            <a:chExt cx="6171429" cy="37714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76211" y="2021347"/>
              <a:ext cx="6171429" cy="37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674706" y="1521931"/>
            <a:ext cx="2176737" cy="703655"/>
            <a:chOff x="11674706" y="1521931"/>
            <a:chExt cx="2176737" cy="70365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674706" y="1521931"/>
              <a:ext cx="2176737" cy="70365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370346" y="1415793"/>
            <a:ext cx="2286346" cy="712850"/>
            <a:chOff x="4370346" y="1415793"/>
            <a:chExt cx="2286346" cy="71285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480000">
              <a:off x="4370346" y="1415793"/>
              <a:ext cx="2286346" cy="712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8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09326" y="3533053"/>
            <a:ext cx="5218871" cy="5878105"/>
            <a:chOff x="6509326" y="3533053"/>
            <a:chExt cx="5218871" cy="58781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0690" y="754307"/>
              <a:ext cx="10437743" cy="1175620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9326" y="3533053"/>
              <a:ext cx="5218871" cy="58781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6701" y="370142"/>
            <a:ext cx="17266028" cy="9487001"/>
            <a:chOff x="516701" y="370142"/>
            <a:chExt cx="17266028" cy="94870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883185" y="-4197685"/>
              <a:ext cx="34532055" cy="1897400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701" y="370142"/>
              <a:ext cx="17266028" cy="9487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827" y="3533053"/>
            <a:ext cx="16545147" cy="6033818"/>
            <a:chOff x="914827" y="3533053"/>
            <a:chExt cx="16545147" cy="60338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827" y="3533053"/>
              <a:ext cx="16545147" cy="6033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07616" y="6454638"/>
            <a:ext cx="5474527" cy="92327"/>
            <a:chOff x="6407616" y="6454638"/>
            <a:chExt cx="5474527" cy="923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407616" y="6454638"/>
              <a:ext cx="5474527" cy="923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1206" y="-3791690"/>
            <a:ext cx="1674031" cy="12138053"/>
            <a:chOff x="8571206" y="-3791690"/>
            <a:chExt cx="1674031" cy="121380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8571206" y="-3791690"/>
              <a:ext cx="1674031" cy="121380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827" y="152381"/>
            <a:ext cx="16279450" cy="926831"/>
            <a:chOff x="914827" y="152381"/>
            <a:chExt cx="16279450" cy="9268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827" y="152381"/>
              <a:ext cx="16279450" cy="9268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29812" y="1817145"/>
            <a:ext cx="10626715" cy="10897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85295" y="1287645"/>
            <a:ext cx="493239" cy="982591"/>
            <a:chOff x="3185295" y="1287645"/>
            <a:chExt cx="493239" cy="9825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00000">
              <a:off x="3185295" y="1287645"/>
              <a:ext cx="493239" cy="9825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90586" y="2639922"/>
            <a:ext cx="2560274" cy="256146"/>
            <a:chOff x="4390586" y="2639922"/>
            <a:chExt cx="2560274" cy="2561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90586" y="2639922"/>
              <a:ext cx="2560274" cy="2561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11648" y="3249864"/>
            <a:ext cx="5855018" cy="5725759"/>
            <a:chOff x="2011648" y="3249864"/>
            <a:chExt cx="5855018" cy="572575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77329" y="5567100"/>
              <a:ext cx="5240361" cy="153590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73672" y="7544557"/>
              <a:ext cx="5103219" cy="163990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2800901" y="3847605"/>
              <a:ext cx="4656631" cy="1380966"/>
              <a:chOff x="2800901" y="3847605"/>
              <a:chExt cx="4656631" cy="138096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62723" y="3247260"/>
                <a:ext cx="9313262" cy="2761932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800901" y="3847605"/>
                <a:ext cx="4656631" cy="1380966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40645" y="3750017"/>
              <a:ext cx="3508066" cy="1868285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2243505" y="3680753"/>
              <a:ext cx="1786076" cy="687969"/>
              <a:chOff x="2243505" y="3680753"/>
              <a:chExt cx="1786076" cy="68796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980000">
                <a:off x="2243505" y="3680753"/>
                <a:ext cx="1786076" cy="68796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011648" y="5636716"/>
              <a:ext cx="468570" cy="468570"/>
              <a:chOff x="2011648" y="5636716"/>
              <a:chExt cx="468570" cy="46857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011648" y="5636716"/>
                <a:ext cx="468570" cy="46857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068791" y="7644480"/>
              <a:ext cx="468570" cy="468570"/>
              <a:chOff x="2068791" y="7644480"/>
              <a:chExt cx="468570" cy="46857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068791" y="7644480"/>
                <a:ext cx="468570" cy="468570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9853555" y="3856486"/>
            <a:ext cx="6868175" cy="5233266"/>
            <a:chOff x="9853555" y="3856486"/>
            <a:chExt cx="6868175" cy="523326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11909" y="5567100"/>
              <a:ext cx="6205600" cy="1535905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0598074" y="8337502"/>
              <a:ext cx="2326279" cy="691850"/>
              <a:chOff x="10598074" y="8337502"/>
              <a:chExt cx="2326279" cy="69185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180000">
                <a:off x="10598074" y="8337502"/>
                <a:ext cx="2326279" cy="691850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24386" y="7544557"/>
              <a:ext cx="5735600" cy="1639905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0961177" y="3856486"/>
              <a:ext cx="4656631" cy="1380966"/>
              <a:chOff x="10961177" y="3856486"/>
              <a:chExt cx="4656631" cy="1380966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722999" y="3256140"/>
                <a:ext cx="9313262" cy="2761932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961177" y="3856486"/>
                <a:ext cx="4656631" cy="1380966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031341" y="3734826"/>
              <a:ext cx="2893266" cy="1868285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9853555" y="5686322"/>
              <a:ext cx="468570" cy="468570"/>
              <a:chOff x="9853555" y="5686322"/>
              <a:chExt cx="468570" cy="468570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853555" y="5686322"/>
                <a:ext cx="468570" cy="46857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866043" y="7786805"/>
              <a:ext cx="468570" cy="468570"/>
              <a:chOff x="9866043" y="7786805"/>
              <a:chExt cx="468570" cy="468570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866043" y="7786805"/>
                <a:ext cx="468570" cy="46857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09326" y="3533053"/>
            <a:ext cx="5218871" cy="5878105"/>
            <a:chOff x="6509326" y="3533053"/>
            <a:chExt cx="5218871" cy="58781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0690" y="754307"/>
              <a:ext cx="10437743" cy="1175620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9326" y="3533053"/>
              <a:ext cx="5218871" cy="58781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6701" y="370142"/>
            <a:ext cx="17266028" cy="9487001"/>
            <a:chOff x="516701" y="370142"/>
            <a:chExt cx="17266028" cy="94870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883185" y="-4197685"/>
              <a:ext cx="34532055" cy="1897400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701" y="370142"/>
              <a:ext cx="17266028" cy="9487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827" y="152381"/>
            <a:ext cx="16279450" cy="926831"/>
            <a:chOff x="914827" y="152381"/>
            <a:chExt cx="16279450" cy="9268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827" y="152381"/>
              <a:ext cx="16279450" cy="9268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8160" y="1769277"/>
            <a:ext cx="6082118" cy="7815485"/>
            <a:chOff x="808160" y="1769277"/>
            <a:chExt cx="6082118" cy="78154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092118" y="-1951643"/>
              <a:ext cx="12164237" cy="1563097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8160" y="1769277"/>
              <a:ext cx="6082118" cy="78154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9764" y="2095824"/>
            <a:ext cx="5389562" cy="2816714"/>
            <a:chOff x="1119764" y="2095824"/>
            <a:chExt cx="5389562" cy="2816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391166" y="871318"/>
              <a:ext cx="10779124" cy="563342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9764" y="2095824"/>
              <a:ext cx="5389562" cy="2816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52634" y="1837793"/>
            <a:ext cx="1845726" cy="575471"/>
            <a:chOff x="2952634" y="1837793"/>
            <a:chExt cx="1845726" cy="5754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40000">
              <a:off x="2952634" y="1837793"/>
              <a:ext cx="1845726" cy="5754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57704" y="3064552"/>
            <a:ext cx="2818573" cy="65604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2266" y="5826828"/>
            <a:ext cx="5085230" cy="24564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77897" y="1680270"/>
            <a:ext cx="9926076" cy="5583418"/>
            <a:chOff x="7377897" y="1680270"/>
            <a:chExt cx="9926076" cy="55834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77897" y="1680270"/>
              <a:ext cx="9926076" cy="55834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31057" y="973220"/>
            <a:ext cx="493239" cy="982591"/>
            <a:chOff x="7531057" y="973220"/>
            <a:chExt cx="493239" cy="98259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00000">
              <a:off x="7531057" y="973220"/>
              <a:ext cx="493239" cy="98259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121142" y="7930895"/>
            <a:ext cx="10370983" cy="14938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09326" y="3533053"/>
            <a:ext cx="5218871" cy="5878105"/>
            <a:chOff x="6509326" y="3533053"/>
            <a:chExt cx="5218871" cy="58781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0690" y="754307"/>
              <a:ext cx="10437743" cy="1175620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9326" y="3533053"/>
              <a:ext cx="5218871" cy="58781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6701" y="370142"/>
            <a:ext cx="17266028" cy="9487001"/>
            <a:chOff x="516701" y="370142"/>
            <a:chExt cx="17266028" cy="94870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883185" y="-4197685"/>
              <a:ext cx="34532055" cy="1897400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701" y="370142"/>
              <a:ext cx="17266028" cy="9487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827" y="152381"/>
            <a:ext cx="16279450" cy="926831"/>
            <a:chOff x="914827" y="152381"/>
            <a:chExt cx="16279450" cy="9268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827" y="152381"/>
              <a:ext cx="16279450" cy="9268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8160" y="1769277"/>
            <a:ext cx="6082118" cy="7815485"/>
            <a:chOff x="808160" y="1769277"/>
            <a:chExt cx="6082118" cy="78154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092118" y="-1951643"/>
              <a:ext cx="12164237" cy="1563097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8160" y="1769277"/>
              <a:ext cx="6082118" cy="78154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9764" y="2095824"/>
            <a:ext cx="5389562" cy="2816714"/>
            <a:chOff x="1119764" y="2095824"/>
            <a:chExt cx="5389562" cy="2816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391166" y="871318"/>
              <a:ext cx="10779124" cy="563342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9764" y="2095824"/>
              <a:ext cx="5389562" cy="2816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52634" y="1837793"/>
            <a:ext cx="1845726" cy="575471"/>
            <a:chOff x="2952634" y="1837793"/>
            <a:chExt cx="1845726" cy="5754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40000">
              <a:off x="2952634" y="1837793"/>
              <a:ext cx="1845726" cy="5754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57704" y="2746047"/>
            <a:ext cx="3515259" cy="155624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3485" y="5590266"/>
            <a:ext cx="5221516" cy="335661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13704" y="7027942"/>
            <a:ext cx="9083516" cy="24564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525064" y="1398149"/>
            <a:ext cx="10016858" cy="5634483"/>
            <a:chOff x="7525064" y="1398149"/>
            <a:chExt cx="10016858" cy="563448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25064" y="1398149"/>
              <a:ext cx="10016858" cy="56344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37381" y="906854"/>
            <a:ext cx="493239" cy="982591"/>
            <a:chOff x="7437381" y="906854"/>
            <a:chExt cx="493239" cy="98259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200000">
              <a:off x="7437381" y="906854"/>
              <a:ext cx="493239" cy="9825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6701" y="152381"/>
            <a:ext cx="17266667" cy="9712999"/>
            <a:chOff x="516701" y="152381"/>
            <a:chExt cx="17266667" cy="97129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16701" y="370142"/>
              <a:ext cx="17266028" cy="9487001"/>
              <a:chOff x="516701" y="370142"/>
              <a:chExt cx="17266028" cy="94870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883185" y="-4197685"/>
                <a:ext cx="34532055" cy="18974002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16701" y="370142"/>
                <a:ext cx="17266028" cy="94870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14827" y="152381"/>
              <a:ext cx="16279450" cy="926831"/>
              <a:chOff x="914827" y="152381"/>
              <a:chExt cx="16279450" cy="92683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4827" y="152381"/>
                <a:ext cx="16279450" cy="92683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057143" y="1861418"/>
            <a:ext cx="6171429" cy="2670707"/>
            <a:chOff x="6057143" y="1861418"/>
            <a:chExt cx="6171429" cy="26707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1861418"/>
              <a:ext cx="6171429" cy="267070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7664" y="4358120"/>
            <a:ext cx="2471926" cy="6386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00211" y="2592787"/>
            <a:ext cx="1537419" cy="214286"/>
            <a:chOff x="4100211" y="2592787"/>
            <a:chExt cx="1537419" cy="2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00211" y="2592787"/>
              <a:ext cx="1537419" cy="2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00211" y="4552929"/>
            <a:ext cx="1537419" cy="214286"/>
            <a:chOff x="4100211" y="4552929"/>
            <a:chExt cx="1537419" cy="2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00211" y="4552929"/>
              <a:ext cx="1537419" cy="21428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91495" y="2447238"/>
            <a:ext cx="5057468" cy="151814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361749" y="3196772"/>
            <a:ext cx="1537419" cy="214286"/>
            <a:chOff x="12361749" y="3196772"/>
            <a:chExt cx="1537419" cy="2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61749" y="3196772"/>
              <a:ext cx="1537419" cy="2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04368" y="1791942"/>
            <a:ext cx="3216939" cy="3216939"/>
            <a:chOff x="14004368" y="1791942"/>
            <a:chExt cx="3216939" cy="32169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04368" y="1791942"/>
              <a:ext cx="3216939" cy="321693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12053" y="2536511"/>
            <a:ext cx="2993840" cy="157526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6152" y="5889466"/>
            <a:ext cx="14490554" cy="338518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12053" y="1210981"/>
            <a:ext cx="2881068" cy="64816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42073" y="1230900"/>
            <a:ext cx="2132535" cy="64816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78687" y="4824238"/>
            <a:ext cx="1471411" cy="67673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00398" y="4824238"/>
            <a:ext cx="1592287" cy="676735"/>
          </a:xfrm>
          <a:prstGeom prst="rect">
            <a:avLst/>
          </a:prstGeom>
        </p:spPr>
      </p:pic>
      <p:pic>
        <p:nvPicPr>
          <p:cNvPr id="28" name="그림 27" descr="손가락, 사람, 엄지, 손톱이(가) 표시된 사진&#10;&#10;자동 생성된 설명">
            <a:extLst>
              <a:ext uri="{FF2B5EF4-FFF2-40B4-BE49-F238E27FC236}">
                <a16:creationId xmlns:a16="http://schemas.microsoft.com/office/drawing/2014/main" id="{21399357-8F42-4146-845B-7ADD0FF8B6C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" t="11843" r="4024" b="7524"/>
          <a:stretch/>
        </p:blipFill>
        <p:spPr>
          <a:xfrm>
            <a:off x="1066693" y="1296973"/>
            <a:ext cx="2805332" cy="28148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6701" y="152381"/>
            <a:ext cx="17266667" cy="9712999"/>
            <a:chOff x="516701" y="152381"/>
            <a:chExt cx="17266667" cy="97129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16701" y="370142"/>
              <a:ext cx="17266028" cy="9487001"/>
              <a:chOff x="516701" y="370142"/>
              <a:chExt cx="17266028" cy="94870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883185" y="-4197685"/>
                <a:ext cx="34532055" cy="18974002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16701" y="370142"/>
                <a:ext cx="17266028" cy="94870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14827" y="152381"/>
              <a:ext cx="16279450" cy="926831"/>
              <a:chOff x="914827" y="152381"/>
              <a:chExt cx="16279450" cy="92683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4827" y="152381"/>
                <a:ext cx="16279450" cy="92683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607471" y="-2986101"/>
            <a:ext cx="1070773" cy="9493376"/>
            <a:chOff x="8607471" y="-2986101"/>
            <a:chExt cx="1070773" cy="94933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141975" y="-7662899"/>
              <a:ext cx="2141546" cy="1898675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607471" y="-2986101"/>
              <a:ext cx="1070773" cy="94933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43628" y="2717742"/>
            <a:ext cx="9155392" cy="653584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6173" y="1382421"/>
            <a:ext cx="11968631" cy="804679"/>
          </a:xfrm>
          <a:prstGeom prst="rect">
            <a:avLst/>
          </a:prstGeom>
        </p:spPr>
      </p:pic>
      <p:pic>
        <p:nvPicPr>
          <p:cNvPr id="17" name="그림 16" descr="손가락, 사람, 엄지, 손톱이(가) 표시된 사진&#10;&#10;자동 생성된 설명">
            <a:extLst>
              <a:ext uri="{FF2B5EF4-FFF2-40B4-BE49-F238E27FC236}">
                <a16:creationId xmlns:a16="http://schemas.microsoft.com/office/drawing/2014/main" id="{A952F994-C49C-4788-900B-015D9336308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" t="7856" b="7912"/>
          <a:stretch/>
        </p:blipFill>
        <p:spPr>
          <a:xfrm>
            <a:off x="1543050" y="2781300"/>
            <a:ext cx="5162550" cy="588092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6701" y="152381"/>
            <a:ext cx="17266667" cy="9712999"/>
            <a:chOff x="516701" y="152381"/>
            <a:chExt cx="17266667" cy="97129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16701" y="370142"/>
              <a:ext cx="17266028" cy="9487001"/>
              <a:chOff x="516701" y="370142"/>
              <a:chExt cx="17266028" cy="94870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883185" y="-4197685"/>
                <a:ext cx="34532055" cy="18974002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16701" y="370142"/>
                <a:ext cx="17266028" cy="94870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14827" y="152381"/>
              <a:ext cx="16279450" cy="926831"/>
              <a:chOff x="914827" y="152381"/>
              <a:chExt cx="16279450" cy="92683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4827" y="152381"/>
                <a:ext cx="16279450" cy="92683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476775" y="1943715"/>
            <a:ext cx="15271211" cy="6473226"/>
            <a:chOff x="1476775" y="1943715"/>
            <a:chExt cx="15271211" cy="64732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877153" y="-1011220"/>
              <a:ext cx="30542422" cy="129464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6775" y="1943715"/>
              <a:ext cx="15271211" cy="64732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7634" y="1951854"/>
            <a:ext cx="2244281" cy="699735"/>
            <a:chOff x="737634" y="1951854"/>
            <a:chExt cx="2244281" cy="6997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220000">
              <a:off x="737634" y="1951854"/>
              <a:ext cx="2244281" cy="69973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90249" y="2806849"/>
            <a:ext cx="12824212" cy="47424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6701" y="152381"/>
            <a:ext cx="17266667" cy="9712999"/>
            <a:chOff x="516701" y="152381"/>
            <a:chExt cx="17266667" cy="97129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16701" y="370142"/>
              <a:ext cx="17266028" cy="9487001"/>
              <a:chOff x="516701" y="370142"/>
              <a:chExt cx="17266028" cy="94870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883185" y="-4197685"/>
                <a:ext cx="34532055" cy="18974002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16701" y="370142"/>
                <a:ext cx="17266028" cy="94870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14827" y="152381"/>
              <a:ext cx="16279450" cy="926831"/>
              <a:chOff x="914827" y="152381"/>
              <a:chExt cx="16279450" cy="92683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4827" y="152381"/>
                <a:ext cx="16279450" cy="92683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311475" y="1976581"/>
            <a:ext cx="15436511" cy="7484934"/>
            <a:chOff x="1311475" y="1976581"/>
            <a:chExt cx="15436511" cy="74849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081079" y="-1440185"/>
              <a:ext cx="30873022" cy="1496986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1475" y="1976581"/>
              <a:ext cx="15436511" cy="74849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2725" y="2045531"/>
            <a:ext cx="2244281" cy="699735"/>
            <a:chOff x="592725" y="2045531"/>
            <a:chExt cx="2244281" cy="6997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220000">
              <a:off x="592725" y="2045531"/>
              <a:ext cx="2244281" cy="69973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7868" y="2462278"/>
            <a:ext cx="14814946" cy="63918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DD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6701" y="152381"/>
            <a:ext cx="17266667" cy="9712999"/>
            <a:chOff x="516701" y="152381"/>
            <a:chExt cx="17266667" cy="97129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16701" y="370142"/>
              <a:ext cx="17266028" cy="9487001"/>
              <a:chOff x="516701" y="370142"/>
              <a:chExt cx="17266028" cy="94870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883185" y="-4197685"/>
                <a:ext cx="34532055" cy="18974002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16701" y="370142"/>
                <a:ext cx="17266028" cy="94870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14827" y="152381"/>
              <a:ext cx="16279450" cy="926831"/>
              <a:chOff x="914827" y="152381"/>
              <a:chExt cx="16279450" cy="92683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4827" y="152381"/>
                <a:ext cx="16279450" cy="926831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45704" y="4486113"/>
            <a:ext cx="9252414" cy="10984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사용자 지정</PresentationFormat>
  <Paragraphs>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</cp:lastModifiedBy>
  <cp:revision>2</cp:revision>
  <dcterms:created xsi:type="dcterms:W3CDTF">2023-05-29T12:53:27Z</dcterms:created>
  <dcterms:modified xsi:type="dcterms:W3CDTF">2023-05-29T04:04:14Z</dcterms:modified>
</cp:coreProperties>
</file>